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034834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14587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020059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32745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011048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97445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38351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01789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6938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56042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57045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94AB4-E32C-4462-8334-BD49357E1736}" type="datetimeFigureOut">
              <a:rPr lang="de-DE" smtClean="0"/>
              <a:t>17.03.2015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6C1C44-860F-4230-95D3-1AAFCF360407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70509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pieren 2"/>
          <p:cNvGrpSpPr/>
          <p:nvPr/>
        </p:nvGrpSpPr>
        <p:grpSpPr>
          <a:xfrm>
            <a:off x="274638" y="104775"/>
            <a:ext cx="8445501" cy="6596221"/>
            <a:chOff x="274638" y="104775"/>
            <a:chExt cx="8445501" cy="6596221"/>
          </a:xfrm>
        </p:grpSpPr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2691763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  <p:sp>
          <p:nvSpPr>
            <p:cNvPr id="6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</a:t>
              </a:r>
              <a:r>
                <a:rPr lang="de-DE" sz="1400" b="1" dirty="0">
                  <a:latin typeface="Times New Roman" pitchFamily="18" charset="0"/>
                </a:rPr>
                <a:t>GmbH</a:t>
              </a:r>
            </a:p>
          </p:txBody>
        </p:sp>
      </p:grpSp>
      <p:sp>
        <p:nvSpPr>
          <p:cNvPr id="9" name="Rechteck 8"/>
          <p:cNvSpPr/>
          <p:nvPr/>
        </p:nvSpPr>
        <p:spPr>
          <a:xfrm>
            <a:off x="1620519" y="5223682"/>
            <a:ext cx="5975817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1: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FACS analysis with primary mouse lung microvascular endothelial cells (MLMEC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).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1"/>
          <p:cNvSpPr txBox="1">
            <a:spLocks noChangeArrowheads="1"/>
          </p:cNvSpPr>
          <p:nvPr/>
        </p:nvSpPr>
        <p:spPr bwMode="auto">
          <a:xfrm>
            <a:off x="2861086" y="946655"/>
            <a:ext cx="340830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VEGFR-3/FLT-4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#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103-M36)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838" y="1686164"/>
            <a:ext cx="4522799" cy="35375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33756261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9</cp:revision>
  <dcterms:created xsi:type="dcterms:W3CDTF">2012-09-11T08:25:44Z</dcterms:created>
  <dcterms:modified xsi:type="dcterms:W3CDTF">2015-03-17T14:22:26Z</dcterms:modified>
</cp:coreProperties>
</file>